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636415d9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g636415d9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/>
          <p:nvPr/>
        </p:nvSpPr>
        <p:spPr>
          <a:xfrm>
            <a:off x="0" y="-38806"/>
            <a:ext cx="12192000" cy="491924"/>
          </a:xfrm>
          <a:prstGeom prst="rect">
            <a:avLst/>
          </a:prstGeom>
          <a:gradFill>
            <a:gsLst>
              <a:gs pos="0">
                <a:srgbClr val="401660"/>
              </a:gs>
              <a:gs pos="23000">
                <a:srgbClr val="0070C0"/>
              </a:gs>
              <a:gs pos="100000">
                <a:srgbClr val="7127A8"/>
              </a:gs>
            </a:gsLst>
            <a:lin ang="10800000" scaled="0"/>
          </a:gradFill>
          <a:ln w="1270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Click Properties</a:t>
            </a:r>
            <a:endParaRPr/>
          </a:p>
        </p:txBody>
      </p:sp>
      <p:sp>
        <p:nvSpPr>
          <p:cNvPr id="86" name="Google Shape;86;p13"/>
          <p:cNvSpPr/>
          <p:nvPr/>
        </p:nvSpPr>
        <p:spPr>
          <a:xfrm>
            <a:off x="0" y="6586151"/>
            <a:ext cx="12192000" cy="271849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>
          <a:blip r:embed="rId3"/>
          <a:srcRect/>
          <a:stretch/>
        </p:blipFill>
        <p:spPr>
          <a:xfrm>
            <a:off x="152400" y="910011"/>
            <a:ext cx="9210373" cy="50196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sp>
        <p:nvSpPr>
          <p:cNvPr id="88" name="Google Shape;88;p13"/>
          <p:cNvSpPr txBox="1"/>
          <p:nvPr/>
        </p:nvSpPr>
        <p:spPr>
          <a:xfrm>
            <a:off x="9493175" y="640200"/>
            <a:ext cx="2698800" cy="53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rabicPeriod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On the top click Properties.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rabicPeriod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In the upper right click Create Properties.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/>
          <p:nvPr/>
        </p:nvSpPr>
        <p:spPr>
          <a:xfrm>
            <a:off x="0" y="-38806"/>
            <a:ext cx="12192000" cy="492000"/>
          </a:xfrm>
          <a:prstGeom prst="rect">
            <a:avLst/>
          </a:prstGeom>
          <a:gradFill>
            <a:gsLst>
              <a:gs pos="0">
                <a:srgbClr val="401660"/>
              </a:gs>
              <a:gs pos="23000">
                <a:srgbClr val="0070C0"/>
              </a:gs>
              <a:gs pos="100000">
                <a:srgbClr val="7127A8"/>
              </a:gs>
            </a:gsLst>
            <a:lin ang="10800025" scaled="0"/>
          </a:gradFill>
          <a:ln w="1270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Fill in Information and Save</a:t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0" y="6586151"/>
            <a:ext cx="12192000" cy="2718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4"/>
          <p:cNvPicPr preferRelativeResize="0"/>
          <p:nvPr/>
        </p:nvPicPr>
        <p:blipFill>
          <a:blip r:embed="rId3"/>
          <a:srcRect/>
          <a:stretch/>
        </p:blipFill>
        <p:spPr>
          <a:xfrm>
            <a:off x="152400" y="853236"/>
            <a:ext cx="9418997" cy="51333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sp>
        <p:nvSpPr>
          <p:cNvPr id="97" name="Google Shape;97;p14"/>
          <p:cNvSpPr txBox="1"/>
          <p:nvPr/>
        </p:nvSpPr>
        <p:spPr>
          <a:xfrm>
            <a:off x="9753950" y="601100"/>
            <a:ext cx="2344500" cy="53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rabicPeriod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After Clicking Create Property you just need to fill in all the information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rabicPeriod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Make sure to click Save.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rabicPeriod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You have now added a new property!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48</Words>
  <Application>Microsoft Macintosh PowerPoint</Application>
  <PresentationFormat>Widescreen</PresentationFormat>
  <Paragraphs>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Michael Check</cp:lastModifiedBy>
  <cp:revision>3</cp:revision>
  <dcterms:modified xsi:type="dcterms:W3CDTF">2020-01-10T19:54:53Z</dcterms:modified>
</cp:coreProperties>
</file>